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5" autoAdjust="0"/>
    <p:restoredTop sz="94701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890135-778A-4B4C-87D0-E00A4DE1B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6965-A065-476A-B3FC-D37FEA3EF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17B4-C89A-4AD5-A515-B496C37C9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C70D8-D6C2-4B4A-82FB-FCDFFE741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0213-4D8E-4768-A3FA-030A29575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25EC74-B9AB-4164-BEC0-F536CDF82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669420-21F2-4145-A28B-28C2348F8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CC687-44AD-4F7A-8C8C-4BA20495B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367764-6644-41FB-A13B-86F56CE6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9CE0-8984-4C20-A40B-35D85238B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4659B4-FF55-4202-8A13-4B7554DBB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D95489-B924-42D1-BFDE-8537EC71D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C242C6-1527-434A-A0DE-0E105E9C7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9" r:id="rId2"/>
    <p:sldLayoutId id="2147483754" r:id="rId3"/>
    <p:sldLayoutId id="2147483755" r:id="rId4"/>
    <p:sldLayoutId id="2147483756" r:id="rId5"/>
    <p:sldLayoutId id="2147483757" r:id="rId6"/>
    <p:sldLayoutId id="2147483750" r:id="rId7"/>
    <p:sldLayoutId id="2147483758" r:id="rId8"/>
    <p:sldLayoutId id="2147483759" r:id="rId9"/>
    <p:sldLayoutId id="2147483751" r:id="rId10"/>
    <p:sldLayoutId id="2147483752" r:id="rId11"/>
    <p:sldLayoutId id="21474837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%D0%B2%D1%8B%D1%81%D0%BE%D0%BA%D0%B0%D1%8F+%D1%81%D1%82%D0%BE%D0%BF%D0%BA%D0%B0+%D0%BA%D0%BD%D0%B8%D0%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88913"/>
            <a:ext cx="287178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85850" y="1357298"/>
            <a:ext cx="8858280" cy="2016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" pitchFamily="2" charset="0"/>
              </a:rPr>
              <a:t>Интересные </a:t>
            </a:r>
            <a:b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" pitchFamily="2" charset="0"/>
              </a:rPr>
            </a:br>
            <a: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" pitchFamily="2" charset="0"/>
              </a:rPr>
              <a:t>факты </a:t>
            </a:r>
            <a:b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" pitchFamily="2" charset="0"/>
              </a:rPr>
            </a:br>
            <a: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" pitchFamily="2" charset="0"/>
              </a:rPr>
              <a:t>о книге…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3714750"/>
            <a:ext cx="8501063" cy="622300"/>
          </a:xfrm>
        </p:spPr>
        <p:txBody>
          <a:bodyPr/>
          <a:lstStyle/>
          <a:p>
            <a:pPr marR="0" algn="l" eaLnBrk="1" hangingPunct="1"/>
            <a:r>
              <a:rPr lang="ru-RU" sz="3600" i="1" smtClean="0"/>
              <a:t>Неизвестное об известном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941888"/>
            <a:ext cx="8229600" cy="1330325"/>
          </a:xfrm>
        </p:spPr>
        <p:txBody>
          <a:bodyPr>
            <a:normAutofit fontScale="925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/>
              <a:t>Узниками Бастилии были не только люди. Однажды в тюрьму была заключена знаменитая Французская энциклопедия, составленная Дидро и </a:t>
            </a:r>
            <a:r>
              <a:rPr lang="ru-RU" sz="2000" dirty="0" err="1"/>
              <a:t>Д`Аламбером</a:t>
            </a:r>
            <a:r>
              <a:rPr lang="ru-RU" sz="2000" dirty="0"/>
              <a:t>. Книгу обвиняли в том, что она наносит вред религии и общественной морали. </a:t>
            </a:r>
          </a:p>
        </p:txBody>
      </p:sp>
      <p:pic>
        <p:nvPicPr>
          <p:cNvPr id="19460" name="Picture 8" descr="357-bastili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268413"/>
            <a:ext cx="56165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250px-ENC_1-NA5_600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68413"/>
            <a:ext cx="2381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429125"/>
            <a:ext cx="8229600" cy="18351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Первой точно датированной русской печатной книгой является «Апостол». Работа над ней была начата в Москве печатниками Иваном Федоровым и П.Т. Мстиславцем 19 апреля 1563 г. и закончена 1 марта 1564 года. «Апостол» был напечатан с деревянных досок шрифтом который И. Федоров разработал на основе московского полуустава XVI века. В настоящее время сохранилось около 50 экземпляров книги. </a:t>
            </a:r>
          </a:p>
        </p:txBody>
      </p:sp>
      <p:pic>
        <p:nvPicPr>
          <p:cNvPr id="20484" name="Picture 8" descr="apost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43000"/>
            <a:ext cx="42481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114-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143000"/>
            <a:ext cx="34559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5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4076700"/>
            <a:ext cx="8353425" cy="22320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Первым полнообъемным печатным изданием является 42-строчная Библия Гуттенберга, напечатанная приблизительно в 1454 г. в Майнце, Германия, Иоганном Гуттенбергом. В статье о водяных знаках,  опубликованной  в 1967 г., указывается, что дошедший до нас экземпляр латинской грамматики «Donatus» был напечатан на бумаге примерно в 1450 г. Самой первой книгой с точно установленной датой издания является Псалтырь, выпущенный 14 августа 1457 г. Иоганном Фустом и Петером Шеффером, который был старшим помощником Гуттенберга. </a:t>
            </a:r>
          </a:p>
        </p:txBody>
      </p:sp>
      <p:pic>
        <p:nvPicPr>
          <p:cNvPr id="21508" name="Picture 8" descr="biblia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981075"/>
            <a:ext cx="23828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gutenberg+bi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981075"/>
            <a:ext cx="22606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484313"/>
            <a:ext cx="36830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84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437063"/>
            <a:ext cx="8229600" cy="18732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Самым большим словарем в мире является Deutsches Wortetbuch, начатый Якобом и Вильгельмом Гриммами в 1854 г. Он был закончен в 1971 году. Словарь, объем которого составил 34519 страниц, был издан в 33 томах. На сегодняшний день словарь стоит около 5425 немецких марок. Самый большой словарь английского языка — 20-томный The Oxford English Dictionary. В нем 21728 страниц.         </a:t>
            </a:r>
          </a:p>
        </p:txBody>
      </p:sp>
      <p:pic>
        <p:nvPicPr>
          <p:cNvPr id="22532" name="Picture 10" descr="63312892_Das_Deutsche_Worterbuch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404336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 descr="oed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125538"/>
            <a:ext cx="3929063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5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437063"/>
            <a:ext cx="8229600" cy="1981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Книга с лаконичным названием Earth ("Земля") имеет габариты 1,83 на 2,74 метра. Цена её — 100 тысяч долларов. Earth выпускает частное издательство Millennium House (Австралия). По словам хозяина издательства, планируется выпустить 31 том книги. Цена в общей сложности составит $3 100 000. В книге опубликованы преимущественно географические карты и коллажи достопримечательных мест, составленные из профессиональных фотографий высочайшего качества.</a:t>
            </a:r>
          </a:p>
        </p:txBody>
      </p:sp>
      <p:pic>
        <p:nvPicPr>
          <p:cNvPr id="23556" name="Picture 7" descr="notes_1342505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08050"/>
            <a:ext cx="5400675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5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3933825"/>
            <a:ext cx="8496300" cy="25923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Самая дорогая иллюстрированная рукопись: «Кодекс Лейчестера» — иллюстрированная рукопись Леонардо да Винчи, в которой он предсказал изобретение паровой машины и подводной лодки, — была продана 11 ноября 1994 года на аукционе «Кристис» в Нью-Йорке за 30,8 млн. долларов. Покупателем стал глава «Майкрософта» Билл Гейтс, один из самых богатых людей в мире. Для того чтобы с текстом ознакомилось наибольшее количество людей, он постоянно показывает ее в разных музеях. Например, в 2004 году кодекс находился в экспозиции музея во Франции, в 2005 – в Токио, в 2007 – в ирландском Дублине.  </a:t>
            </a:r>
          </a:p>
        </p:txBody>
      </p:sp>
      <p:pic>
        <p:nvPicPr>
          <p:cNvPr id="24580" name="Picture 9" descr="2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908050"/>
            <a:ext cx="418623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leonar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08050"/>
            <a:ext cx="20272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200px-Bill_Gates_World_Economic_Forum_2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908050"/>
            <a:ext cx="19558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5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221163"/>
            <a:ext cx="8229600" cy="23034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Копия первого издания книги Чарльза Дарвина “Происхождение видов” была недавно обнаружена в туалете одного из британских домов. На состоявшемся во вторник аукционе она была продана за $171 000 (это более чем в два раза превышает первоначальную ставку).  Книга была выставлена на аукцион Кристи (Christie) как раз к 150-летнему юбилею написания этой работы. Семья, в доме которой была сделана эта находка, приобрела книгу 50 лет назад за “несколько шиллингов”. </a:t>
            </a:r>
          </a:p>
        </p:txBody>
      </p:sp>
      <p:pic>
        <p:nvPicPr>
          <p:cNvPr id="25604" name="Picture 9" descr="dcdnvvxd_271svg8qmgv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81075"/>
            <a:ext cx="3887788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on_the_origin_of_species_150th_postcard-p239517870897572670baanr_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981075"/>
            <a:ext cx="30892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3" descr="383376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43125"/>
            <a:ext cx="446563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84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5143500"/>
            <a:ext cx="8229600" cy="1042988"/>
          </a:xfrm>
        </p:spPr>
        <p:txBody>
          <a:bodyPr/>
          <a:lstStyle/>
          <a:p>
            <a:pPr algn="just" eaLnBrk="1" hangingPunct="1"/>
            <a:r>
              <a:rPr lang="ru-RU" sz="2000" smtClean="0"/>
              <a:t>В городе Талса (США)  в библиотеку возвращена книга, которую взяли еще в 1947 году. К книге был приложен чек в 250 долларов за просрочку. </a:t>
            </a:r>
          </a:p>
        </p:txBody>
      </p:sp>
      <p:pic>
        <p:nvPicPr>
          <p:cNvPr id="26629" name="Picture 9" descr="cashsurf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850900"/>
            <a:ext cx="597693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%D0%9F%D0%B0%D1%87%D0%BA%D0%B0-%D0%B4%D0%BE%D0%BB%D0%BB%D0%B0%D1%80%D0%BE%D0%B2-%D0%B2-%D1%80%D1%83%D0%BA%D0%B0%D1%85-1240574480_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412875"/>
            <a:ext cx="27352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55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71500" y="4508500"/>
            <a:ext cx="8032750" cy="1981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Согласно издательству Marie Claire, </a:t>
            </a:r>
            <a:r>
              <a:rPr lang="ru-RU" sz="1800" b="1" smtClean="0"/>
              <a:t>чтение может понизить уровень стресса на 68%</a:t>
            </a:r>
            <a:r>
              <a:rPr lang="ru-RU" sz="1800" smtClean="0"/>
              <a:t>: “Чтение – лучший способ расслабиться и даже 6 минут за книгой может хватить, чтобы снизить уровень стресса на 68%. Согласно новым исследованиям, чтение в этом смысле срабатывает лучше и быстрее чем другие методы успокоения “измотанных” нервов, такие как, прослушивание музыки (на 61%), прогулка (на 42%) или чашка чая (на 54%).” </a:t>
            </a:r>
          </a:p>
        </p:txBody>
      </p:sp>
      <p:pic>
        <p:nvPicPr>
          <p:cNvPr id="27652" name="Picture 9" descr="79920461_Knig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38893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5" descr="st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765175"/>
            <a:ext cx="22240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1" descr="0_21494_1078e447_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836613"/>
            <a:ext cx="16795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5" descr="4395-origi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4188" y="765175"/>
            <a:ext cx="19129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7" descr="scal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2636838"/>
            <a:ext cx="2109787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00" y="3857625"/>
            <a:ext cx="319087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1" descr="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40100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2" descr="Самые невероятные книги в мир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8275" y="357188"/>
            <a:ext cx="31194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 descr="DanMade_Lamp-Beauty_s3x4_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33375"/>
            <a:ext cx="278923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5" descr="Вторая жизнь списанной литератур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4268788"/>
            <a:ext cx="28368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7" descr="%D0%BA%D0%BD%D0%B8%D0%B3%D0%B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792163"/>
            <a:ext cx="24638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>
                <a:latin typeface="Arial" charset="0"/>
              </a:rPr>
              <a:t>Латинское слово codex означало «кусок дерева». Именно на деревянных дощечках, смазанных воском, были изготовлены первые книги в привычном нам формате, а не в форме свитка. Позже вместо дерева римляне для кодексов стали использовать пергамент. В 3 веке в виде кодекса было издано собрание императорских конституций. Сегодня в русском языке слово «кодекс» используется именно для названий сводов законов.  </a:t>
            </a:r>
          </a:p>
        </p:txBody>
      </p:sp>
      <p:pic>
        <p:nvPicPr>
          <p:cNvPr id="12292" name="Picture 8" descr="Деревянные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68413"/>
            <a:ext cx="36226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3" descr="%D0%A6%D0%B5%D1%80%D0%B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1268413"/>
            <a:ext cx="22812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365625"/>
            <a:ext cx="8229600" cy="1981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В общественных библиотеках средневековой Европы книги приковывались к полкам цепями. Такие цепи были достаточно длинны для того, чтобы снять книгу с полки и прочитать, но не давали вынести книгу за пределы библиотеки. Эта практика была распространена вплоть до 18 века, что было обусловлено большой ценностью каждого экземпляра книги.  </a:t>
            </a:r>
          </a:p>
        </p:txBody>
      </p:sp>
      <p:pic>
        <p:nvPicPr>
          <p:cNvPr id="13316" name="Picture 8" descr="kniga_na_tse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928688"/>
            <a:ext cx="2382837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929188"/>
            <a:ext cx="8229600" cy="938212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/>
              <a:t>Первый перевод «Гамлета» на русский язык выполнил писатель Александр Сумароков и озаглавил «Омлет, принц Датский». </a:t>
            </a:r>
          </a:p>
        </p:txBody>
      </p:sp>
      <p:pic>
        <p:nvPicPr>
          <p:cNvPr id="14340" name="Picture 9" descr="Shekspear-Gam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196975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200px-Sumarokov_Aleksandr_Petrov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96975"/>
            <a:ext cx="2832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437063"/>
            <a:ext cx="8229600" cy="1981200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/>
              <a:t>У шекспировского героя был реальный прототип итальянец Маурицио Отелло. Он командовал венецианскими войсками на Кипре и потерял там свою жену при крайне подозрительных обстоятельствах. Уменьшительное имя Мауро по-итальянски также означает «мавр», это и привело к ошибке Шекспира, присвоившего герою такую национальность. </a:t>
            </a:r>
          </a:p>
        </p:txBody>
      </p:sp>
      <p:pic>
        <p:nvPicPr>
          <p:cNvPr id="15364" name="Picture 9" descr="1575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25" y="1125538"/>
            <a:ext cx="2070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 descr="0_54662_3b63e5c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25538"/>
            <a:ext cx="396081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95288" y="4643438"/>
            <a:ext cx="8229600" cy="1439862"/>
          </a:xfrm>
        </p:spPr>
        <p:txBody>
          <a:bodyPr/>
          <a:lstStyle/>
          <a:p>
            <a:pPr algn="just" eaLnBrk="1" hangingPunct="1"/>
            <a:r>
              <a:rPr lang="ru-RU" sz="2000" smtClean="0"/>
              <a:t>Винни-Пух получил имя от одной из реальных игрушек Кристофера Робина, сына писателя Милна. Игрушка же была названа в честь медведицы лондонского зоопарка по имени Виннипег, которая попала туда из Канады. </a:t>
            </a:r>
          </a:p>
        </p:txBody>
      </p:sp>
      <p:pic>
        <p:nvPicPr>
          <p:cNvPr id="16388" name="Picture 10" descr="7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412875"/>
            <a:ext cx="4968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miln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12875"/>
            <a:ext cx="31019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5229225"/>
            <a:ext cx="8229600" cy="9366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Самая раскупаемая книга в мире — Библия. Она продана в период с 1815 по 1999 годы тиражом около 3,88 миллиардов экземпляров.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</p:txBody>
      </p:sp>
      <p:pic>
        <p:nvPicPr>
          <p:cNvPr id="17412" name="Picture 8" descr="1301419106-b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773238"/>
            <a:ext cx="36195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07-10-11-40-4-1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42862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latin typeface="Arbat" pitchFamily="2" charset="0"/>
              </a:rPr>
              <a:t>Интересные факты о книге…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714875"/>
            <a:ext cx="8229600" cy="1330325"/>
          </a:xfrm>
        </p:spPr>
        <p:txBody>
          <a:bodyPr/>
          <a:lstStyle/>
          <a:p>
            <a:pPr algn="just" eaLnBrk="1" hangingPunct="1"/>
            <a:r>
              <a:rPr lang="ru-RU" sz="2000" smtClean="0"/>
              <a:t>Автор самой раскупаемой беллетристики во все времена — Агата Кристи, создатель Эркюля Пуаро и мисс Марпл. 78 ее детективов были переведены на 44 языка и проданы тиражом 2 миллиарда экземпляров </a:t>
            </a:r>
          </a:p>
        </p:txBody>
      </p:sp>
      <p:pic>
        <p:nvPicPr>
          <p:cNvPr id="18436" name="Picture 12" descr="2b6e3376d65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485900"/>
            <a:ext cx="28130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4" descr="miss-mar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4913" y="1484313"/>
            <a:ext cx="26384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6" descr="puar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484313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543</TotalTime>
  <Words>794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Tahoma</vt:lpstr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Открытая</vt:lpstr>
      <vt:lpstr>Интересные  факты  о книге…</vt:lpstr>
      <vt:lpstr>Слайд 2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  <vt:lpstr>Интересные факты о книге…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 о книге…</dc:title>
  <dc:creator>HomeUser</dc:creator>
  <cp:lastModifiedBy>11</cp:lastModifiedBy>
  <cp:revision>12</cp:revision>
  <dcterms:created xsi:type="dcterms:W3CDTF">2012-08-29T11:53:23Z</dcterms:created>
  <dcterms:modified xsi:type="dcterms:W3CDTF">2020-07-18T09:02:59Z</dcterms:modified>
</cp:coreProperties>
</file>